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4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5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2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4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7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0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2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29453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8</cp:revision>
  <dcterms:created xsi:type="dcterms:W3CDTF">2019-01-14T14:20:07Z</dcterms:created>
  <dcterms:modified xsi:type="dcterms:W3CDTF">2019-04-14T14:56:36Z</dcterms:modified>
</cp:coreProperties>
</file>