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8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6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7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576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2019-03-09T10:31:36Z</dcterms:created>
  <dcterms:modified xsi:type="dcterms:W3CDTF">2019-04-14T14:57:18Z</dcterms:modified>
</cp:coreProperties>
</file>