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21/04/2019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21/04/2019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21/04/2019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21/04/2019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6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4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53"/>
          <a:stretch/>
        </p:blipFill>
        <p:spPr>
          <a:xfrm>
            <a:off x="393290" y="855407"/>
            <a:ext cx="8005275" cy="511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4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41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35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78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52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94822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64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7</cp:revision>
  <dcterms:created xsi:type="dcterms:W3CDTF">2019-04-20T08:10:54Z</dcterms:created>
  <dcterms:modified xsi:type="dcterms:W3CDTF">2019-04-21T14:29:43Z</dcterms:modified>
</cp:coreProperties>
</file>