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8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7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7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1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0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2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0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3305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227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14</cp:revision>
  <dcterms:created xsi:type="dcterms:W3CDTF">2019-03-09T10:31:36Z</dcterms:created>
  <dcterms:modified xsi:type="dcterms:W3CDTF">2019-04-21T16:07:31Z</dcterms:modified>
</cp:coreProperties>
</file>