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3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9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0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9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85159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19</cp:revision>
  <dcterms:created xsi:type="dcterms:W3CDTF">2019-03-09T10:31:36Z</dcterms:created>
  <dcterms:modified xsi:type="dcterms:W3CDTF">2019-04-27T10:30:49Z</dcterms:modified>
</cp:coreProperties>
</file>