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7E6-7FE3-4266-A308-AC93EDDA7D53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6406-46A1-4427-88EE-B73E8DDD4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54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7E6-7FE3-4266-A308-AC93EDDA7D53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6406-46A1-4427-88EE-B73E8DDD4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31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7E6-7FE3-4266-A308-AC93EDDA7D53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6406-46A1-4427-88EE-B73E8DDD4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70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7E6-7FE3-4266-A308-AC93EDDA7D53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6406-46A1-4427-88EE-B73E8DDD4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176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7E6-7FE3-4266-A308-AC93EDDA7D53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6406-46A1-4427-88EE-B73E8DDD4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676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7E6-7FE3-4266-A308-AC93EDDA7D53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6406-46A1-4427-88EE-B73E8DDD4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89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7E6-7FE3-4266-A308-AC93EDDA7D53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6406-46A1-4427-88EE-B73E8DDD4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38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7E6-7FE3-4266-A308-AC93EDDA7D53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6406-46A1-4427-88EE-B73E8DDD4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05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7E6-7FE3-4266-A308-AC93EDDA7D53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6406-46A1-4427-88EE-B73E8DDD4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27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7E6-7FE3-4266-A308-AC93EDDA7D53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6406-46A1-4427-88EE-B73E8DDD4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53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7E6-7FE3-4266-A308-AC93EDDA7D53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6406-46A1-4427-88EE-B73E8DDD4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643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6C7E6-7FE3-4266-A308-AC93EDDA7D53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E6406-46A1-4427-88EE-B73E8DDD4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26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and white sign&#10;&#10;Description automatically generated">
            <a:extLst>
              <a:ext uri="{FF2B5EF4-FFF2-40B4-BE49-F238E27FC236}">
                <a16:creationId xmlns:a16="http://schemas.microsoft.com/office/drawing/2014/main" xmlns="" id="{C6BAD00D-3B97-4AAE-8BE9-CDB93622B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29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5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41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58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2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41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 James</dc:creator>
  <cp:lastModifiedBy>Graham</cp:lastModifiedBy>
  <cp:revision>4</cp:revision>
  <dcterms:created xsi:type="dcterms:W3CDTF">2019-04-28T13:27:29Z</dcterms:created>
  <dcterms:modified xsi:type="dcterms:W3CDTF">2019-04-28T19:14:53Z</dcterms:modified>
</cp:coreProperties>
</file>