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76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89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201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84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14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98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78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55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49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59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44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02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2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83067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42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6</cp:revision>
  <dcterms:created xsi:type="dcterms:W3CDTF">2019-05-02T14:26:49Z</dcterms:created>
  <dcterms:modified xsi:type="dcterms:W3CDTF">2019-05-02T15:52:15Z</dcterms:modified>
</cp:coreProperties>
</file>