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2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8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8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3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8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8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40260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11</cp:revision>
  <dcterms:created xsi:type="dcterms:W3CDTF">2019-05-02T14:26:49Z</dcterms:created>
  <dcterms:modified xsi:type="dcterms:W3CDTF">2019-05-09T14:06:19Z</dcterms:modified>
</cp:coreProperties>
</file>