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64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A60"/>
    <a:srgbClr val="224357"/>
    <a:srgbClr val="222222"/>
    <a:srgbClr val="6C0000"/>
    <a:srgbClr val="A60000"/>
    <a:srgbClr val="D61F2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F9C5-9AFB-4C54-9EC8-2FA5320C414F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DE86-7D4A-46A4-8A1C-BBF8C5D9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8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2B0-C80A-4E5C-B0E3-1206A094C3F3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5644-405C-480D-A628-55ACF56F3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1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559D-9796-4A22-BB72-C11CD1F8E19E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9E8E5-EE76-4309-8ECC-DD65A73B7C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31F5-56C3-4AAE-A324-42084CFF8CFA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2F8A-6FB9-4099-8B0A-70A4E9F0A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E7AB-B0C5-4951-9F7E-1351EFC30B1B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6442-6855-4E83-923F-204F9C3E8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8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8E48-E564-4062-B821-032A25F1129F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15C51-41CF-4164-9A26-2287F2516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BD17-EC26-4CDA-B17E-695196A85B2E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33E7-3587-4864-9914-53037D7E6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5076-41DC-4EC0-9C76-C66274746EAD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B4CE-E38B-4A1C-9968-B532BE2BA4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31F1-F3A4-49F8-ACF2-D72DC53ABC3F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D95-A088-469E-A2DF-DF665424E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75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5E1-1B2B-4E7E-B0B4-79597E5A32B6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4C24-B44C-48D8-96B1-A2E56D6301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4E17-EC00-4BB7-B677-9FFB26FFF7F3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096F-006F-4B80-BE8E-8F7636EA9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3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92A720-D98E-4A3E-933B-66C38F1FCCD8}" type="datetimeFigureOut">
              <a:rPr lang="en-GB"/>
              <a:pPr>
                <a:defRPr/>
              </a:pPr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6BA1F-F84B-415B-8C16-8C5E10498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od's own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3238"/>
            <a:ext cx="45243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Image result for God's own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86"/>
          <a:stretch>
            <a:fillRect/>
          </a:stretch>
        </p:blipFill>
        <p:spPr bwMode="auto">
          <a:xfrm>
            <a:off x="0" y="3819525"/>
            <a:ext cx="4524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Image result for God's own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86"/>
          <a:stretch>
            <a:fillRect/>
          </a:stretch>
        </p:blipFill>
        <p:spPr bwMode="auto">
          <a:xfrm>
            <a:off x="0" y="3130550"/>
            <a:ext cx="4524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Image result for God's own he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86"/>
          <a:stretch>
            <a:fillRect/>
          </a:stretch>
        </p:blipFill>
        <p:spPr bwMode="auto">
          <a:xfrm>
            <a:off x="0" y="2463800"/>
            <a:ext cx="45243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62" y="1189438"/>
            <a:ext cx="9144000" cy="2586493"/>
          </a:xfrm>
          <a:prstGeom prst="rect">
            <a:avLst/>
          </a:prstGeom>
          <a:gradFill flip="none" rotWithShape="1">
            <a:gsLst>
              <a:gs pos="53000">
                <a:srgbClr val="222222"/>
              </a:gs>
              <a:gs pos="0">
                <a:srgbClr val="222222">
                  <a:alpha val="5000"/>
                </a:srgbClr>
              </a:gs>
              <a:gs pos="100000">
                <a:srgbClr val="22222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5" name="Picture 2" descr="Image result for God's own he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46"/>
          <a:stretch>
            <a:fillRect/>
          </a:stretch>
        </p:blipFill>
        <p:spPr bwMode="auto">
          <a:xfrm>
            <a:off x="4524375" y="4313238"/>
            <a:ext cx="45720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 descr="Image result for God's own he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6"/>
          <a:stretch>
            <a:fillRect/>
          </a:stretch>
        </p:blipFill>
        <p:spPr bwMode="auto">
          <a:xfrm>
            <a:off x="4981575" y="4313238"/>
            <a:ext cx="45561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" descr="Image result for God's own he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3" b="87386"/>
          <a:stretch>
            <a:fillRect/>
          </a:stretch>
        </p:blipFill>
        <p:spPr bwMode="auto">
          <a:xfrm>
            <a:off x="4511675" y="2482850"/>
            <a:ext cx="4476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" descr="Image result for God's own he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3" b="87386"/>
          <a:stretch>
            <a:fillRect/>
          </a:stretch>
        </p:blipFill>
        <p:spPr bwMode="auto">
          <a:xfrm>
            <a:off x="4524375" y="3192463"/>
            <a:ext cx="4492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" descr="Image result for God's own he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83" b="87386"/>
          <a:stretch>
            <a:fillRect/>
          </a:stretch>
        </p:blipFill>
        <p:spPr bwMode="auto">
          <a:xfrm>
            <a:off x="4524375" y="3863975"/>
            <a:ext cx="4492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 rot="5400000">
            <a:off x="2679618" y="3280117"/>
            <a:ext cx="4861915" cy="2088373"/>
          </a:xfrm>
          <a:prstGeom prst="rect">
            <a:avLst/>
          </a:prstGeom>
          <a:gradFill flip="none" rotWithShape="1">
            <a:gsLst>
              <a:gs pos="53000">
                <a:srgbClr val="222222"/>
              </a:gs>
              <a:gs pos="0">
                <a:srgbClr val="222222">
                  <a:alpha val="5000"/>
                </a:srgbClr>
              </a:gs>
              <a:gs pos="100000">
                <a:srgbClr val="22222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061358" y="160341"/>
            <a:ext cx="7274379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13" indent="-989013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X"/>
              <a:defRPr/>
            </a:pPr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</a:p>
          <a:p>
            <a:pPr marL="989013" indent="-989013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X"/>
              <a:defRPr/>
            </a:pPr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</a:p>
          <a:p>
            <a:pPr marL="989013" indent="-989013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X"/>
              <a:defRPr/>
            </a:pPr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Time out</a:t>
            </a:r>
          </a:p>
          <a:p>
            <a:pPr marL="989013" indent="-989013" eaLnBrk="1" fontAlgn="auto" hangingPunct="1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X"/>
              <a:defRPr/>
            </a:pPr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8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13</cp:revision>
  <dcterms:created xsi:type="dcterms:W3CDTF">2019-04-25T14:22:00Z</dcterms:created>
  <dcterms:modified xsi:type="dcterms:W3CDTF">2019-05-12T19:15:44Z</dcterms:modified>
</cp:coreProperties>
</file>