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9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98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0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7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2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34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26/05/2019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51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26/05/2019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64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26/05/2019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45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26/05/2019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11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26/05/2019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93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26/05/2019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3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80AA-49A8-4FD1-A203-319E43F7AFE7}" type="datetimeFigureOut">
              <a:rPr lang="en-GB" smtClean="0"/>
              <a:t>26/05/2019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20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929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60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390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470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791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71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369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236051"/>
      </p:ext>
    </p:extLst>
  </p:cSld>
  <p:clrMapOvr>
    <a:masterClrMapping/>
  </p:clrMapOvr>
</p:sld>
</file>

<file path=ppt/theme/theme1.xml><?xml version="1.0" encoding="utf-8"?>
<a:theme xmlns:a="http://schemas.openxmlformats.org/drawingml/2006/main" name="Roger default aria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oger default arial" id="{7D2429D7-8ECF-43DB-8FAF-CBFBB94FCFF7}" vid="{79754556-F16E-4891-A079-7D15898B9C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100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Roger default arial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11</cp:revision>
  <dcterms:created xsi:type="dcterms:W3CDTF">2019-05-25T16:48:23Z</dcterms:created>
  <dcterms:modified xsi:type="dcterms:W3CDTF">2019-05-26T14:19:17Z</dcterms:modified>
</cp:coreProperties>
</file>