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2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39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47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91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1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6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36051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2019-05-25T16:48:23Z</dcterms:created>
  <dcterms:modified xsi:type="dcterms:W3CDTF">2019-05-26T14:19:17Z</dcterms:modified>
</cp:coreProperties>
</file>