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264A60"/>
    <a:srgbClr val="224357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25/05/2019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8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4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8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0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85904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13</cp:revision>
  <dcterms:created xsi:type="dcterms:W3CDTF">2019-04-25T14:22:00Z</dcterms:created>
  <dcterms:modified xsi:type="dcterms:W3CDTF">2019-05-25T08:54:23Z</dcterms:modified>
</cp:coreProperties>
</file>