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60"/>
    <a:srgbClr val="224357"/>
    <a:srgbClr val="222222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4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8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4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0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454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2019-04-25T14:22:00Z</dcterms:created>
  <dcterms:modified xsi:type="dcterms:W3CDTF">2019-05-28T14:46:44Z</dcterms:modified>
</cp:coreProperties>
</file>