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D00"/>
    <a:srgbClr val="261204"/>
    <a:srgbClr val="4C1F00"/>
    <a:srgbClr val="401D06"/>
    <a:srgbClr val="FF6600"/>
    <a:srgbClr val="2E1504"/>
    <a:srgbClr val="86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5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6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7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987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2019-06-06T11:25:41Z</dcterms:created>
  <dcterms:modified xsi:type="dcterms:W3CDTF">2019-06-06T13:42:37Z</dcterms:modified>
</cp:coreProperties>
</file>