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0" r:id="rId5"/>
    <p:sldId id="257" r:id="rId6"/>
    <p:sldId id="263" r:id="rId7"/>
    <p:sldId id="259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32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60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06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39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6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61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08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67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2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8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A0077-2230-4FE9-8A98-9A1084F971C5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1CF83-43C2-4813-A8A8-3256855F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67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99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5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3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17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0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0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85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81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10</cp:revision>
  <dcterms:created xsi:type="dcterms:W3CDTF">2019-06-16T05:50:09Z</dcterms:created>
  <dcterms:modified xsi:type="dcterms:W3CDTF">2019-06-16T19:25:02Z</dcterms:modified>
</cp:coreProperties>
</file>