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2222"/>
    <a:srgbClr val="264A60"/>
    <a:srgbClr val="224357"/>
    <a:srgbClr val="6C0000"/>
    <a:srgbClr val="A60000"/>
    <a:srgbClr val="D61F27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992" autoAdjust="0"/>
    <p:restoredTop sz="94660"/>
  </p:normalViewPr>
  <p:slideViewPr>
    <p:cSldViewPr snapToGrid="0">
      <p:cViewPr varScale="1">
        <p:scale>
          <a:sx n="75" d="100"/>
          <a:sy n="75" d="100"/>
        </p:scale>
        <p:origin x="12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1F9C5-9AFB-4C54-9EC8-2FA5320C414F}" type="datetimeFigureOut">
              <a:rPr lang="en-GB"/>
              <a:pPr>
                <a:defRPr/>
              </a:pPr>
              <a:t>23/06/2019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CDE86-7D4A-46A4-8A1C-BBF8C5D911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189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172B0-C80A-4E5C-B0E3-1206A094C3F3}" type="datetimeFigureOut">
              <a:rPr lang="en-GB"/>
              <a:pPr>
                <a:defRPr/>
              </a:pPr>
              <a:t>23/06/2019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75644-405C-480D-A628-55ACF56F344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6216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2559D-9796-4A22-BB72-C11CD1F8E19E}" type="datetimeFigureOut">
              <a:rPr lang="en-GB"/>
              <a:pPr>
                <a:defRPr/>
              </a:pPr>
              <a:t>23/06/2019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9E8E5-EE76-4309-8ECC-DD65A73B7C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875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631F5-56C3-4AAE-A324-42084CFF8CFA}" type="datetimeFigureOut">
              <a:rPr lang="en-GB"/>
              <a:pPr>
                <a:defRPr/>
              </a:pPr>
              <a:t>23/06/2019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C2F8A-6FB9-4099-8B0A-70A4E9F0AF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284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6E7AB-B0C5-4951-9F7E-1351EFC30B1B}" type="datetimeFigureOut">
              <a:rPr lang="en-GB"/>
              <a:pPr>
                <a:defRPr/>
              </a:pPr>
              <a:t>23/06/2019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36442-6855-4E83-923F-204F9C3E83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888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28E48-E564-4062-B821-032A25F1129F}" type="datetimeFigureOut">
              <a:rPr lang="en-GB"/>
              <a:pPr>
                <a:defRPr/>
              </a:pPr>
              <a:t>23/06/2019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15C51-41CF-4164-9A26-2287F25162E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73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CBD17-EC26-4CDA-B17E-695196A85B2E}" type="datetimeFigureOut">
              <a:rPr lang="en-GB"/>
              <a:pPr>
                <a:defRPr/>
              </a:pPr>
              <a:t>23/06/2019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633E7-3587-4864-9914-53037D7E67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012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35076-41DC-4EC0-9C76-C66274746EAD}" type="datetimeFigureOut">
              <a:rPr lang="en-GB"/>
              <a:pPr>
                <a:defRPr/>
              </a:pPr>
              <a:t>23/06/2019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AB4CE-E38B-4A1C-9968-B532BE2BA46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856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E31F1-F3A4-49F8-ACF2-D72DC53ABC3F}" type="datetimeFigureOut">
              <a:rPr lang="en-GB"/>
              <a:pPr>
                <a:defRPr/>
              </a:pPr>
              <a:t>23/06/2019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71D95-A088-469E-A2DF-DF665424E9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755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965E1-1B2B-4E7E-B0B4-79597E5A32B6}" type="datetimeFigureOut">
              <a:rPr lang="en-GB"/>
              <a:pPr>
                <a:defRPr/>
              </a:pPr>
              <a:t>23/06/2019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14C24-B44C-48D8-96B1-A2E56D6301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3486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24E17-EC00-4BB7-B677-9FFB26FFF7F3}" type="datetimeFigureOut">
              <a:rPr lang="en-GB"/>
              <a:pPr>
                <a:defRPr/>
              </a:pPr>
              <a:t>23/06/2019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D096F-006F-4B80-BE8E-8F7636EA97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835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92A720-D98E-4A3E-933B-66C38F1FCCD8}" type="datetimeFigureOut">
              <a:rPr lang="en-GB"/>
              <a:pPr>
                <a:defRPr/>
              </a:pPr>
              <a:t>23/06/2019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136BA1F-F84B-415B-8C16-8C5E104983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55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603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31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705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095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289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14103"/>
      </p:ext>
    </p:extLst>
  </p:cSld>
  <p:clrMapOvr>
    <a:masterClrMapping/>
  </p:clrMapOvr>
</p:sld>
</file>

<file path=ppt/theme/theme1.xml><?xml version="1.0" encoding="utf-8"?>
<a:theme xmlns:a="http://schemas.openxmlformats.org/drawingml/2006/main" name="Roger default arial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40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Roger default arial" id="{7D2429D7-8ECF-43DB-8FAF-CBFBB94FCFF7}" vid="{79754556-F16E-4891-A079-7D15898B9C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136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Roger default arial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12</cp:revision>
  <dcterms:created xsi:type="dcterms:W3CDTF">2019-04-25T14:22:00Z</dcterms:created>
  <dcterms:modified xsi:type="dcterms:W3CDTF">2019-06-23T15:06:44Z</dcterms:modified>
</cp:coreProperties>
</file>