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64" r:id="rId4"/>
    <p:sldId id="267" r:id="rId5"/>
    <p:sldId id="265" r:id="rId6"/>
    <p:sldId id="266" r:id="rId7"/>
    <p:sldId id="261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A60"/>
    <a:srgbClr val="224357"/>
    <a:srgbClr val="222222"/>
    <a:srgbClr val="6C0000"/>
    <a:srgbClr val="A60000"/>
    <a:srgbClr val="D61F2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F9C5-9AFB-4C54-9EC8-2FA5320C414F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DE86-7D4A-46A4-8A1C-BBF8C5D911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18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172B0-C80A-4E5C-B0E3-1206A094C3F3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5644-405C-480D-A628-55ACF56F34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1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2559D-9796-4A22-BB72-C11CD1F8E19E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9E8E5-EE76-4309-8ECC-DD65A73B7C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5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631F5-56C3-4AAE-A324-42084CFF8CFA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2F8A-6FB9-4099-8B0A-70A4E9F0AF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28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E7AB-B0C5-4951-9F7E-1351EFC30B1B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36442-6855-4E83-923F-204F9C3E8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88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28E48-E564-4062-B821-032A25F1129F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5C51-41CF-4164-9A26-2287F25162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7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BD17-EC26-4CDA-B17E-695196A85B2E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633E7-3587-4864-9914-53037D7E67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012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35076-41DC-4EC0-9C76-C66274746EAD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AB4CE-E38B-4A1C-9968-B532BE2BA4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85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E31F1-F3A4-49F8-ACF2-D72DC53ABC3F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1D95-A088-469E-A2DF-DF665424E9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75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965E1-1B2B-4E7E-B0B4-79597E5A32B6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14C24-B44C-48D8-96B1-A2E56D6301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48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24E17-EC00-4BB7-B677-9FFB26FFF7F3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096F-006F-4B80-BE8E-8F7636EA9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3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92A720-D98E-4A3E-933B-66C38F1FCCD8}" type="datetimeFigureOut">
              <a:rPr lang="en-GB"/>
              <a:pPr>
                <a:defRPr/>
              </a:pPr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36BA1F-F84B-415B-8C16-8C5E104983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39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8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06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68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11</cp:revision>
  <dcterms:created xsi:type="dcterms:W3CDTF">2019-04-25T14:22:00Z</dcterms:created>
  <dcterms:modified xsi:type="dcterms:W3CDTF">2019-07-03T09:04:57Z</dcterms:modified>
</cp:coreProperties>
</file>