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3" r:id="rId3"/>
    <p:sldId id="264" r:id="rId4"/>
    <p:sldId id="267" r:id="rId5"/>
    <p:sldId id="265" r:id="rId6"/>
    <p:sldId id="266" r:id="rId7"/>
    <p:sldId id="261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60"/>
    <a:srgbClr val="224357"/>
    <a:srgbClr val="222222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03/07/2019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9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387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4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66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11</cp:revision>
  <dcterms:created xsi:type="dcterms:W3CDTF">2019-04-25T14:22:00Z</dcterms:created>
  <dcterms:modified xsi:type="dcterms:W3CDTF">2019-07-03T09:04:57Z</dcterms:modified>
</cp:coreProperties>
</file>