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60"/>
    <a:srgbClr val="224357"/>
    <a:srgbClr val="222222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9BC42-E3EB-4942-ABB9-19AC9386C464}" type="datetimeFigureOut">
              <a:rPr lang="en-GB" smtClean="0"/>
              <a:t>07/07/2019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C207B-6A01-487F-A851-6D59821F7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27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C207B-6A01-487F-A851-6D59821F78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2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C207B-6A01-487F-A851-6D59821F782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1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C207B-6A01-487F-A851-6D59821F782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5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C207B-6A01-487F-A851-6D59821F78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41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C207B-6A01-487F-A851-6D59821F78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8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07/07/2019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3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02315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72</TotalTime>
  <Words>5</Words>
  <Application>Microsoft Office PowerPoint</Application>
  <PresentationFormat>On-screen Show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13</cp:revision>
  <dcterms:created xsi:type="dcterms:W3CDTF">2019-04-25T14:22:00Z</dcterms:created>
  <dcterms:modified xsi:type="dcterms:W3CDTF">2019-07-07T19:37:12Z</dcterms:modified>
</cp:coreProperties>
</file>