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  <p:sldId id="262" r:id="rId4"/>
    <p:sldId id="265" r:id="rId5"/>
    <p:sldId id="267" r:id="rId6"/>
    <p:sldId id="264" r:id="rId7"/>
    <p:sldId id="261" r:id="rId8"/>
    <p:sldId id="266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A60"/>
    <a:srgbClr val="224357"/>
    <a:srgbClr val="222222"/>
    <a:srgbClr val="6C0000"/>
    <a:srgbClr val="A60000"/>
    <a:srgbClr val="D61F2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F9C5-9AFB-4C54-9EC8-2FA5320C414F}" type="datetimeFigureOut">
              <a:rPr lang="en-GB"/>
              <a:pPr>
                <a:defRPr/>
              </a:pPr>
              <a:t>14/07/2019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DE86-7D4A-46A4-8A1C-BBF8C5D911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8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72B0-C80A-4E5C-B0E3-1206A094C3F3}" type="datetimeFigureOut">
              <a:rPr lang="en-GB"/>
              <a:pPr>
                <a:defRPr/>
              </a:pPr>
              <a:t>14/07/2019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5644-405C-480D-A628-55ACF56F34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1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559D-9796-4A22-BB72-C11CD1F8E19E}" type="datetimeFigureOut">
              <a:rPr lang="en-GB"/>
              <a:pPr>
                <a:defRPr/>
              </a:pPr>
              <a:t>14/07/2019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9E8E5-EE76-4309-8ECC-DD65A73B7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31F5-56C3-4AAE-A324-42084CFF8CFA}" type="datetimeFigureOut">
              <a:rPr lang="en-GB"/>
              <a:pPr>
                <a:defRPr/>
              </a:pPr>
              <a:t>14/07/2019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2F8A-6FB9-4099-8B0A-70A4E9F0AF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8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E7AB-B0C5-4951-9F7E-1351EFC30B1B}" type="datetimeFigureOut">
              <a:rPr lang="en-GB"/>
              <a:pPr>
                <a:defRPr/>
              </a:pPr>
              <a:t>14/07/2019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6442-6855-4E83-923F-204F9C3E8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8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8E48-E564-4062-B821-032A25F1129F}" type="datetimeFigureOut">
              <a:rPr lang="en-GB"/>
              <a:pPr>
                <a:defRPr/>
              </a:pPr>
              <a:t>14/07/2019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5C51-41CF-4164-9A26-2287F25162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7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BD17-EC26-4CDA-B17E-695196A85B2E}" type="datetimeFigureOut">
              <a:rPr lang="en-GB"/>
              <a:pPr>
                <a:defRPr/>
              </a:pPr>
              <a:t>14/07/2019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33E7-3587-4864-9914-53037D7E6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1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5076-41DC-4EC0-9C76-C66274746EAD}" type="datetimeFigureOut">
              <a:rPr lang="en-GB"/>
              <a:pPr>
                <a:defRPr/>
              </a:pPr>
              <a:t>14/07/2019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B4CE-E38B-4A1C-9968-B532BE2BA4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5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31F1-F3A4-49F8-ACF2-D72DC53ABC3F}" type="datetimeFigureOut">
              <a:rPr lang="en-GB"/>
              <a:pPr>
                <a:defRPr/>
              </a:pPr>
              <a:t>14/07/2019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1D95-A088-469E-A2DF-DF665424E9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5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65E1-1B2B-4E7E-B0B4-79597E5A32B6}" type="datetimeFigureOut">
              <a:rPr lang="en-GB"/>
              <a:pPr>
                <a:defRPr/>
              </a:pPr>
              <a:t>14/07/2019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4C24-B44C-48D8-96B1-A2E56D6301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8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4E17-EC00-4BB7-B677-9FFB26FFF7F3}" type="datetimeFigureOut">
              <a:rPr lang="en-GB"/>
              <a:pPr>
                <a:defRPr/>
              </a:pPr>
              <a:t>14/07/2019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096F-006F-4B80-BE8E-8F7636EA9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3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92A720-D98E-4A3E-933B-66C38F1FCCD8}" type="datetimeFigureOut">
              <a:rPr lang="en-GB"/>
              <a:pPr>
                <a:defRPr/>
              </a:pPr>
              <a:t>14/07/2019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36BA1F-F84B-415B-8C16-8C5E10498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9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8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6400" y="5311775"/>
            <a:ext cx="3657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224357"/>
                  </a:outerShdw>
                </a:effectLst>
                <a:latin typeface="Clarendon" pitchFamily="2" charset="0"/>
                <a:cs typeface="Arial" panose="020B0604020202020204" pitchFamily="34" charset="0"/>
              </a:rPr>
              <a:t>LOVE*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224357"/>
                  </a:outerShdw>
                </a:effectLst>
                <a:latin typeface="Clarendon" pitchFamily="2" charset="0"/>
                <a:cs typeface="Arial" panose="020B0604020202020204" pitchFamily="34" charset="0"/>
              </a:rPr>
              <a:t>ONE ANOTHER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224357"/>
                  </a:outerShdw>
                </a:effectLst>
                <a:latin typeface="Clarendon" pitchFamily="2" charset="0"/>
                <a:cs typeface="Arial" panose="020B0604020202020204" pitchFamily="34" charset="0"/>
              </a:rPr>
              <a:t>John 15:1-17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54925E-7481-4104-A986-93BDC9D83F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1"/>
          <a:stretch/>
        </p:blipFill>
        <p:spPr>
          <a:xfrm rot="16200000">
            <a:off x="-277083" y="277081"/>
            <a:ext cx="6857999" cy="63038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52880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115</TotalTime>
  <Words>6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Clarendon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16</cp:revision>
  <dcterms:created xsi:type="dcterms:W3CDTF">2019-04-25T14:22:00Z</dcterms:created>
  <dcterms:modified xsi:type="dcterms:W3CDTF">2019-07-14T13:43:52Z</dcterms:modified>
</cp:coreProperties>
</file>