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7" r:id="rId5"/>
    <p:sldId id="263" r:id="rId6"/>
    <p:sldId id="264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1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35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1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2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5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77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49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40726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95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7</cp:revision>
  <dcterms:created xsi:type="dcterms:W3CDTF">2019-07-14T14:07:13Z</dcterms:created>
  <dcterms:modified xsi:type="dcterms:W3CDTF">2019-07-14T19:12:37Z</dcterms:modified>
</cp:coreProperties>
</file>