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1" r:id="rId3"/>
  </p:sldMasterIdLst>
  <p:notesMasterIdLst>
    <p:notesMasterId r:id="rId40"/>
  </p:notesMasterIdLst>
  <p:sldIdLst>
    <p:sldId id="256" r:id="rId4"/>
    <p:sldId id="257" r:id="rId5"/>
    <p:sldId id="260" r:id="rId6"/>
    <p:sldId id="261" r:id="rId7"/>
    <p:sldId id="289" r:id="rId8"/>
    <p:sldId id="290" r:id="rId9"/>
    <p:sldId id="295" r:id="rId10"/>
    <p:sldId id="263" r:id="rId11"/>
    <p:sldId id="265" r:id="rId12"/>
    <p:sldId id="266" r:id="rId13"/>
    <p:sldId id="270" r:id="rId14"/>
    <p:sldId id="272" r:id="rId15"/>
    <p:sldId id="274" r:id="rId16"/>
    <p:sldId id="276" r:id="rId17"/>
    <p:sldId id="311" r:id="rId18"/>
    <p:sldId id="300" r:id="rId19"/>
    <p:sldId id="299" r:id="rId20"/>
    <p:sldId id="288" r:id="rId21"/>
    <p:sldId id="312" r:id="rId22"/>
    <p:sldId id="301" r:id="rId23"/>
    <p:sldId id="308" r:id="rId24"/>
    <p:sldId id="291" r:id="rId25"/>
    <p:sldId id="280" r:id="rId26"/>
    <p:sldId id="307" r:id="rId27"/>
    <p:sldId id="302" r:id="rId28"/>
    <p:sldId id="283" r:id="rId29"/>
    <p:sldId id="303" r:id="rId30"/>
    <p:sldId id="304" r:id="rId31"/>
    <p:sldId id="292" r:id="rId32"/>
    <p:sldId id="293" r:id="rId33"/>
    <p:sldId id="298" r:id="rId34"/>
    <p:sldId id="294" r:id="rId35"/>
    <p:sldId id="305" r:id="rId36"/>
    <p:sldId id="296" r:id="rId37"/>
    <p:sldId id="297" r:id="rId38"/>
    <p:sldId id="30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7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89038-E252-48E5-A38C-5C924AA73A9C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D43A6-5ED4-40D0-98F5-0EABAFC9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D43A6-5ED4-40D0-98F5-0EABAFC97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D43A6-5ED4-40D0-98F5-0EABAFC97E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41500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1500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39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815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39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815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39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815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39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815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18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415006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1500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27C-B5AE-5C46-8865-125C4EA7EC9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9F96-14F8-084C-8B90-A173B73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urple bar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6545114"/>
            <a:ext cx="9144001" cy="33142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15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4150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8679"/>
            <a:ext cx="2133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D04F27C-B5AE-5C46-8865-125C4EA7EC9E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8679"/>
            <a:ext cx="2895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578679"/>
            <a:ext cx="2319007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BMS TAB DOWN - With Bleed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8065169" y="0"/>
            <a:ext cx="807038" cy="1438425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90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urple ba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545114"/>
            <a:ext cx="9144001" cy="331428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BMS logo FULL COLOUR BLOCK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531560" y="1487714"/>
            <a:ext cx="2080881" cy="33201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278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urple bar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6545114"/>
            <a:ext cx="9144001" cy="33142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5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4150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8679"/>
            <a:ext cx="2133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D04F27C-B5AE-5C46-8865-125C4EA7EC9E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8679"/>
            <a:ext cx="2895600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578679"/>
            <a:ext cx="2319007" cy="27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4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7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5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0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9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6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0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9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3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5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3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1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9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4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14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7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0402"/>
      </p:ext>
    </p:extLst>
  </p:cSld>
  <p:clrMapOvr>
    <a:masterClrMapping/>
  </p:clrMapOvr>
</p:sld>
</file>

<file path=ppt/theme/theme1.xml><?xml version="1.0" encoding="utf-8"?>
<a:theme xmlns:a="http://schemas.openxmlformats.org/drawingml/2006/main" name="1_BMS standard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MS standard PowerPoint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3064"/>
      </a:accent1>
      <a:accent2>
        <a:srgbClr val="D21565"/>
      </a:accent2>
      <a:accent3>
        <a:srgbClr val="472146"/>
      </a:accent3>
      <a:accent4>
        <a:srgbClr val="8064A2"/>
      </a:accent4>
      <a:accent5>
        <a:srgbClr val="A13266"/>
      </a:accent5>
      <a:accent6>
        <a:srgbClr val="7B009A"/>
      </a:accent6>
      <a:hlink>
        <a:srgbClr val="68326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t 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BMS standard PowerPoint template</Template>
  <TotalTime>514</TotalTime>
  <Words>2</Words>
  <Application>Microsoft Office PowerPoint</Application>
  <PresentationFormat>On-screen Show (4:3)</PresentationFormat>
  <Paragraphs>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1_BMS standard PowerPoint template</vt:lpstr>
      <vt:lpstr>BMS standard PowerPoint template</vt:lpstr>
      <vt:lpstr>Not 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ANGUS</dc:creator>
  <cp:lastModifiedBy>Graham</cp:lastModifiedBy>
  <cp:revision>41</cp:revision>
  <dcterms:created xsi:type="dcterms:W3CDTF">2016-05-13T08:58:24Z</dcterms:created>
  <dcterms:modified xsi:type="dcterms:W3CDTF">2019-07-28T14:28:54Z</dcterms:modified>
</cp:coreProperties>
</file>