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2D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1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18/08/2019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18/08/2019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18/08/2019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18/08/2019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18/08/2019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18/08/2019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18/08/2019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278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72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32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613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100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2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78249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59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6</cp:revision>
  <dcterms:created xsi:type="dcterms:W3CDTF">2019-08-17T11:11:08Z</dcterms:created>
  <dcterms:modified xsi:type="dcterms:W3CDTF">2019-08-18T14:20:23Z</dcterms:modified>
</cp:coreProperties>
</file>