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82" autoAdjust="0"/>
    <p:restoredTop sz="94651" autoAdjust="0"/>
  </p:normalViewPr>
  <p:slideViewPr>
    <p:cSldViewPr snapToGrid="0">
      <p:cViewPr varScale="1">
        <p:scale>
          <a:sx n="71" d="100"/>
          <a:sy n="71" d="100"/>
        </p:scale>
        <p:origin x="14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1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5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8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2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9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0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7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5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9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2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6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05024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39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6</cp:revision>
  <dcterms:created xsi:type="dcterms:W3CDTF">2019-08-21T11:57:19Z</dcterms:created>
  <dcterms:modified xsi:type="dcterms:W3CDTF">2019-08-25T14:30:11Z</dcterms:modified>
</cp:coreProperties>
</file>