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1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0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283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2019-08-31T10:20:31Z</dcterms:created>
  <dcterms:modified xsi:type="dcterms:W3CDTF">2019-09-01T08:20:12Z</dcterms:modified>
</cp:coreProperties>
</file>