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61" r:id="rId4"/>
    <p:sldId id="262" r:id="rId5"/>
    <p:sldId id="260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08/09/2019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5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69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569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697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213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16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98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839790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126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12</cp:revision>
  <dcterms:created xsi:type="dcterms:W3CDTF">2019-09-07T15:58:31Z</dcterms:created>
  <dcterms:modified xsi:type="dcterms:W3CDTF">2019-09-08T14:09:19Z</dcterms:modified>
</cp:coreProperties>
</file>