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06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0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93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63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35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10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69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30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986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90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19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97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D64F-164C-41E1-A7D7-D5749AE5133C}" type="datetimeFigureOut">
              <a:rPr lang="en-GB" smtClean="0"/>
              <a:t>18/09/2019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88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273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272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508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304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805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46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5</cp:revision>
  <dcterms:created xsi:type="dcterms:W3CDTF">2016-11-30T15:53:44Z</dcterms:created>
  <dcterms:modified xsi:type="dcterms:W3CDTF">2019-09-18T14:04:26Z</dcterms:modified>
</cp:coreProperties>
</file>