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0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3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0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9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8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272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508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30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805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6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5</cp:revision>
  <dcterms:created xsi:type="dcterms:W3CDTF">2016-11-30T15:53:44Z</dcterms:created>
  <dcterms:modified xsi:type="dcterms:W3CDTF">2019-09-18T14:04:26Z</dcterms:modified>
</cp:coreProperties>
</file>