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63" r:id="rId5"/>
    <p:sldId id="259" r:id="rId6"/>
    <p:sldId id="267" r:id="rId7"/>
    <p:sldId id="264" r:id="rId8"/>
    <p:sldId id="270" r:id="rId9"/>
    <p:sldId id="269" r:id="rId10"/>
    <p:sldId id="265" r:id="rId11"/>
    <p:sldId id="266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4669"/>
  </p:normalViewPr>
  <p:slideViewPr>
    <p:cSldViewPr snapToGrid="0" snapToObjects="1">
      <p:cViewPr varScale="1">
        <p:scale>
          <a:sx n="75" d="100"/>
          <a:sy n="75" d="100"/>
        </p:scale>
        <p:origin x="94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9/22/2019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950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111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425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496095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0688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0492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1730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4159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487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9/22/2019</a:t>
            </a:fld>
            <a:endParaRPr lang="en-US" dirty="0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458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999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115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602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575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681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087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403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3065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044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972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343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011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1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233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713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34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71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921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962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6505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407</TotalTime>
  <Words>0</Words>
  <Application>Microsoft Office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Trebuchet MS</vt:lpstr>
      <vt:lpstr>Tw Cen MT</vt:lpstr>
      <vt:lpstr>Circuit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 Obedient  Joshua 3 v 1 – 17</dc:title>
  <dc:creator>Simon Pedwell</dc:creator>
  <cp:lastModifiedBy>Graham</cp:lastModifiedBy>
  <cp:revision>5</cp:revision>
  <dcterms:created xsi:type="dcterms:W3CDTF">2019-09-22T09:19:51Z</dcterms:created>
  <dcterms:modified xsi:type="dcterms:W3CDTF">2019-09-22T19:25:19Z</dcterms:modified>
</cp:coreProperties>
</file>