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9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1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2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4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8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3645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8</cp:revision>
  <dcterms:created xsi:type="dcterms:W3CDTF">2019-09-07T17:54:49Z</dcterms:created>
  <dcterms:modified xsi:type="dcterms:W3CDTF">2019-09-29T13:59:08Z</dcterms:modified>
</cp:coreProperties>
</file>