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63" r:id="rId8"/>
    <p:sldId id="268" r:id="rId9"/>
    <p:sldId id="261" r:id="rId10"/>
    <p:sldId id="265" r:id="rId11"/>
    <p:sldId id="258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7B3C-B0ED-4E61-A2A8-E1642F63DB1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2B6A-1995-4E34-88C9-4D0C34A3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8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7B3C-B0ED-4E61-A2A8-E1642F63DB1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2B6A-1995-4E34-88C9-4D0C34A3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8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7B3C-B0ED-4E61-A2A8-E1642F63DB1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2B6A-1995-4E34-88C9-4D0C34A3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2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7B3C-B0ED-4E61-A2A8-E1642F63DB1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2B6A-1995-4E34-88C9-4D0C34A3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2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7B3C-B0ED-4E61-A2A8-E1642F63DB1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2B6A-1995-4E34-88C9-4D0C34A3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2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7B3C-B0ED-4E61-A2A8-E1642F63DB1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2B6A-1995-4E34-88C9-4D0C34A3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7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7B3C-B0ED-4E61-A2A8-E1642F63DB1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2B6A-1995-4E34-88C9-4D0C34A3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2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7B3C-B0ED-4E61-A2A8-E1642F63DB1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2B6A-1995-4E34-88C9-4D0C34A3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8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7B3C-B0ED-4E61-A2A8-E1642F63DB1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2B6A-1995-4E34-88C9-4D0C34A3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5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7B3C-B0ED-4E61-A2A8-E1642F63DB1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2B6A-1995-4E34-88C9-4D0C34A3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87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7B3C-B0ED-4E61-A2A8-E1642F63DB1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2B6A-1995-4E34-88C9-4D0C34A3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3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7B3C-B0ED-4E61-A2A8-E1642F63DB1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2B6A-1995-4E34-88C9-4D0C34A3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24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1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1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5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5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6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4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3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Hackett</dc:creator>
  <cp:lastModifiedBy>Graham</cp:lastModifiedBy>
  <cp:revision>7</cp:revision>
  <dcterms:created xsi:type="dcterms:W3CDTF">2019-09-14T18:08:39Z</dcterms:created>
  <dcterms:modified xsi:type="dcterms:W3CDTF">2019-09-18T14:43:44Z</dcterms:modified>
</cp:coreProperties>
</file>