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7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6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7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0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22774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2019-10-04T13:17:37Z</dcterms:created>
  <dcterms:modified xsi:type="dcterms:W3CDTF">2019-10-06T19:18:56Z</dcterms:modified>
</cp:coreProperties>
</file>