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" y="22650"/>
            <a:ext cx="9125673" cy="68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2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4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0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0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7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1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5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0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72965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8</cp:revision>
  <dcterms:created xsi:type="dcterms:W3CDTF">2019-09-07T17:54:49Z</dcterms:created>
  <dcterms:modified xsi:type="dcterms:W3CDTF">2019-10-26T14:07:24Z</dcterms:modified>
</cp:coreProperties>
</file>