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1" r:id="rId9"/>
    <p:sldId id="266" r:id="rId10"/>
    <p:sldId id="264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13744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910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2019-09-07T17:54:49Z</dcterms:created>
  <dcterms:modified xsi:type="dcterms:W3CDTF">2019-10-13T14:26:24Z</dcterms:modified>
</cp:coreProperties>
</file>