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1068" y="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10913-0EAA-4B24-A512-6627B3C53CC6}" type="datetimeFigureOut">
              <a:rPr lang="en-US" smtClean="0"/>
              <a:t>10/13/2019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3D957-0913-437D-8EE3-03E646C8D1A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10913-0EAA-4B24-A512-6627B3C53CC6}" type="datetimeFigureOut">
              <a:rPr lang="en-US" smtClean="0"/>
              <a:t>10/13/2019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3D957-0913-437D-8EE3-03E646C8D1A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10913-0EAA-4B24-A512-6627B3C53CC6}" type="datetimeFigureOut">
              <a:rPr lang="en-US" smtClean="0"/>
              <a:t>10/13/2019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3D957-0913-437D-8EE3-03E646C8D1A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10913-0EAA-4B24-A512-6627B3C53CC6}" type="datetimeFigureOut">
              <a:rPr lang="en-US" smtClean="0"/>
              <a:t>10/13/2019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3D957-0913-437D-8EE3-03E646C8D1A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10913-0EAA-4B24-A512-6627B3C53CC6}" type="datetimeFigureOut">
              <a:rPr lang="en-US" smtClean="0"/>
              <a:t>10/13/2019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3D957-0913-437D-8EE3-03E646C8D1A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10913-0EAA-4B24-A512-6627B3C53CC6}" type="datetimeFigureOut">
              <a:rPr lang="en-US" smtClean="0"/>
              <a:t>10/13/2019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3D957-0913-437D-8EE3-03E646C8D1A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10913-0EAA-4B24-A512-6627B3C53CC6}" type="datetimeFigureOut">
              <a:rPr lang="en-US" smtClean="0"/>
              <a:t>10/13/2019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3D957-0913-437D-8EE3-03E646C8D1A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10913-0EAA-4B24-A512-6627B3C53CC6}" type="datetimeFigureOut">
              <a:rPr lang="en-US" smtClean="0"/>
              <a:t>10/13/2019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3D957-0913-437D-8EE3-03E646C8D1A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10913-0EAA-4B24-A512-6627B3C53CC6}" type="datetimeFigureOut">
              <a:rPr lang="en-US" smtClean="0"/>
              <a:t>10/13/2019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3D957-0913-437D-8EE3-03E646C8D1A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10913-0EAA-4B24-A512-6627B3C53CC6}" type="datetimeFigureOut">
              <a:rPr lang="en-US" smtClean="0"/>
              <a:t>10/13/2019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3D957-0913-437D-8EE3-03E646C8D1A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10913-0EAA-4B24-A512-6627B3C53CC6}" type="datetimeFigureOut">
              <a:rPr lang="en-US" smtClean="0"/>
              <a:t>10/13/2019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3D957-0913-437D-8EE3-03E646C8D1A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510913-0EAA-4B24-A512-6627B3C53CC6}" type="datetimeFigureOut">
              <a:rPr lang="en-US" smtClean="0"/>
              <a:t>10/13/2019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83D957-0913-437D-8EE3-03E646C8D1A7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8686" y="-297"/>
            <a:ext cx="9181372" cy="6858594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715436" cy="6369072"/>
          </a:xfrm>
        </p:spPr>
        <p:txBody>
          <a:bodyPr/>
          <a:lstStyle/>
          <a:p>
            <a:endParaRPr lang="en-GB" dirty="0"/>
          </a:p>
        </p:txBody>
      </p:sp>
      <p:pic>
        <p:nvPicPr>
          <p:cNvPr id="4" name="Content Placeholder 3" descr="GG5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22643" y="714356"/>
            <a:ext cx="7898714" cy="5411807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Content Placeholder 3" descr="GG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2844" y="285728"/>
            <a:ext cx="8786874" cy="6143667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Content Placeholder 3" descr="GG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7158" y="285728"/>
            <a:ext cx="8643997" cy="6286544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Content Placeholder 3" descr="GG4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4282" y="285728"/>
            <a:ext cx="8715435" cy="6286544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0</Words>
  <Application>Microsoft Office PowerPoint</Application>
  <PresentationFormat>On-screen Show (4:3)</PresentationFormat>
  <Paragraphs>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Graham</cp:lastModifiedBy>
  <cp:revision>4</cp:revision>
  <dcterms:created xsi:type="dcterms:W3CDTF">2019-10-13T15:10:45Z</dcterms:created>
  <dcterms:modified xsi:type="dcterms:W3CDTF">2019-10-13T19:15:13Z</dcterms:modified>
</cp:coreProperties>
</file>