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6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10913-0EAA-4B24-A512-6627B3C53CC6}" type="datetimeFigureOut">
              <a:rPr lang="en-US" smtClean="0"/>
              <a:t>10/13/2019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3D957-0913-437D-8EE3-03E646C8D1A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86" y="-297"/>
            <a:ext cx="9181372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636907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GG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643" y="714356"/>
            <a:ext cx="7898714" cy="541180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GG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285728"/>
            <a:ext cx="8786874" cy="614366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GG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8643997" cy="628654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GG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5" cy="628654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Graham</cp:lastModifiedBy>
  <cp:revision>4</cp:revision>
  <dcterms:created xsi:type="dcterms:W3CDTF">2019-10-13T15:10:45Z</dcterms:created>
  <dcterms:modified xsi:type="dcterms:W3CDTF">2019-10-13T19:15:13Z</dcterms:modified>
</cp:coreProperties>
</file>