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9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9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9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53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491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53010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53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5</cp:revision>
  <dcterms:created xsi:type="dcterms:W3CDTF">2019-10-19T13:36:55Z</dcterms:created>
  <dcterms:modified xsi:type="dcterms:W3CDTF">2019-10-20T14:42:12Z</dcterms:modified>
</cp:coreProperties>
</file>