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59" r:id="rId3"/>
    <p:sldId id="260" r:id="rId4"/>
    <p:sldId id="261" r:id="rId5"/>
    <p:sldId id="258" r:id="rId6"/>
    <p:sldId id="262" r:id="rId7"/>
    <p:sldId id="263" r:id="rId8"/>
    <p:sldId id="267" r:id="rId9"/>
    <p:sldId id="265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8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240F9-2015-C24A-B516-D98CD746783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26C4C-D694-424B-8AB1-E03C1C9E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88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7" y="22650"/>
            <a:ext cx="9125673" cy="684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2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29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5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0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78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1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2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8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82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28208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34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8</cp:revision>
  <cp:lastPrinted>2019-11-02T21:05:30Z</cp:lastPrinted>
  <dcterms:created xsi:type="dcterms:W3CDTF">2019-09-07T17:54:49Z</dcterms:created>
  <dcterms:modified xsi:type="dcterms:W3CDTF">2019-11-03T15:15:20Z</dcterms:modified>
</cp:coreProperties>
</file>