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8" r:id="rId2"/>
    <p:sldId id="257" r:id="rId3"/>
    <p:sldId id="261" r:id="rId4"/>
    <p:sldId id="263" r:id="rId5"/>
    <p:sldId id="259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B0D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D71E-A3D4-9C46-9C50-C149524C2A8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957DC-F395-7647-9375-566184776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8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297"/>
            <a:ext cx="918137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8" t="2926" r="2197" b="244"/>
          <a:stretch/>
        </p:blipFill>
        <p:spPr>
          <a:xfrm>
            <a:off x="0" y="8626"/>
            <a:ext cx="9135374" cy="6849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334" y="282222"/>
            <a:ext cx="856544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i="1" dirty="0"/>
              <a:t>17 If anyone has material possessions and sees a brother or sister in need but has no pity on them, how can the love of God be in that person? </a:t>
            </a:r>
          </a:p>
          <a:p>
            <a:r>
              <a:rPr lang="en-US" sz="4200" i="1" dirty="0"/>
              <a:t>18 Dear children, let us not love with words or speech but with actions and in truth.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4118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0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80</TotalTime>
  <Words>1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16</cp:revision>
  <cp:lastPrinted>2019-11-02T21:48:55Z</cp:lastPrinted>
  <dcterms:created xsi:type="dcterms:W3CDTF">2019-10-02T20:50:16Z</dcterms:created>
  <dcterms:modified xsi:type="dcterms:W3CDTF">2019-11-03T15:17:31Z</dcterms:modified>
</cp:coreProperties>
</file>