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936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98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0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7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2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346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51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64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45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11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93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53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C80AA-49A8-4FD1-A203-319E43F7AFE7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20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Claire\Desktop\Micah 1\Slid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98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Claire\Desktop\Micah 1\Slide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6839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Claire\Desktop\Micah 1\Slid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6648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Claire\Desktop\Micah 1\Slide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9123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Claire\Desktop\Micah 1\Slide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1116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Claire\Desktop\Micah 1\Slide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6229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Claire\Desktop\Micah 1\Slide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6968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Claire\Desktop\Micah 1\Slide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5690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Claire\Desktop\Micah 1\Slide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8750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Claire\Desktop\Micah 1\Slide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9508172"/>
      </p:ext>
    </p:extLst>
  </p:cSld>
  <p:clrMapOvr>
    <a:masterClrMapping/>
  </p:clrMapOvr>
</p:sld>
</file>

<file path=ppt/theme/theme1.xml><?xml version="1.0" encoding="utf-8"?>
<a:theme xmlns:a="http://schemas.openxmlformats.org/drawingml/2006/main" name="Roger Default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9FF288E5-9992-407A-905F-563B7DD55C3C}" vid="{E0D30A26-16A6-451A-8448-B509A09A8C6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 Default</Template>
  <TotalTime>306</TotalTime>
  <Words>0</Words>
  <Application>Microsoft Office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Roger Default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</dc:creator>
  <cp:lastModifiedBy>Graham</cp:lastModifiedBy>
  <cp:revision>13</cp:revision>
  <dcterms:created xsi:type="dcterms:W3CDTF">2019-11-09T18:14:04Z</dcterms:created>
  <dcterms:modified xsi:type="dcterms:W3CDTF">2019-11-10T20:01:23Z</dcterms:modified>
</cp:coreProperties>
</file>