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10/11/2019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laire\Desktop\Micah 1\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Claire\Desktop\Micah 1\Slide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83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laire\Desktop\Micah 1\Slid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64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laire\Desktop\Micah 1\Slid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12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laire\Desktop\Micah 1\Slid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11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laire\Desktop\Micah 1\Slid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22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laire\Desktop\Micah 1\Slid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968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laire\Desktop\Micah 1\Slide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69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laire\Desktop\Micah 1\Slide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75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Claire\Desktop\Micah 1\Slide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508172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306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Roger 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</dc:creator>
  <cp:lastModifiedBy>Graham</cp:lastModifiedBy>
  <cp:revision>13</cp:revision>
  <dcterms:created xsi:type="dcterms:W3CDTF">2019-11-09T18:14:04Z</dcterms:created>
  <dcterms:modified xsi:type="dcterms:W3CDTF">2019-11-10T20:01:23Z</dcterms:modified>
</cp:coreProperties>
</file>