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73" r:id="rId7"/>
    <p:sldId id="271" r:id="rId8"/>
    <p:sldId id="268" r:id="rId9"/>
    <p:sldId id="272" r:id="rId10"/>
    <p:sldId id="260" r:id="rId11"/>
    <p:sldId id="261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" y="22650"/>
            <a:ext cx="9125673" cy="6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1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03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25</cp:revision>
  <dcterms:created xsi:type="dcterms:W3CDTF">2019-09-07T17:54:49Z</dcterms:created>
  <dcterms:modified xsi:type="dcterms:W3CDTF">2019-11-17T16:29:48Z</dcterms:modified>
</cp:coreProperties>
</file>