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22650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8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512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2019-09-07T17:54:49Z</dcterms:created>
  <dcterms:modified xsi:type="dcterms:W3CDTF">2019-11-24T15:48:20Z</dcterms:modified>
</cp:coreProperties>
</file>