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0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66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laire\Documents\Micah Series Building 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71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Roger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Graham</cp:lastModifiedBy>
  <cp:revision>11</cp:revision>
  <dcterms:created xsi:type="dcterms:W3CDTF">2019-11-09T18:14:04Z</dcterms:created>
  <dcterms:modified xsi:type="dcterms:W3CDTF">2019-11-20T16:43:07Z</dcterms:modified>
</cp:coreProperties>
</file>