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1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8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7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0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696154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5</cp:revision>
  <dcterms:created xsi:type="dcterms:W3CDTF">2019-09-07T17:54:49Z</dcterms:created>
  <dcterms:modified xsi:type="dcterms:W3CDTF">2019-12-01T15:18:56Z</dcterms:modified>
</cp:coreProperties>
</file>