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01/12/2019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51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98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27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02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696154"/>
      </p:ext>
    </p:extLst>
  </p:cSld>
  <p:clrMapOvr>
    <a:masterClrMapping/>
  </p:clrMapOvr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5</cp:revision>
  <dcterms:created xsi:type="dcterms:W3CDTF">2019-09-07T17:54:49Z</dcterms:created>
  <dcterms:modified xsi:type="dcterms:W3CDTF">2019-12-01T15:18:56Z</dcterms:modified>
</cp:coreProperties>
</file>