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9" r:id="rId2"/>
    <p:sldId id="262" r:id="rId3"/>
    <p:sldId id="258" r:id="rId4"/>
    <p:sldId id="261" r:id="rId5"/>
    <p:sldId id="260" r:id="rId6"/>
    <p:sldId id="263" r:id="rId7"/>
    <p:sldId id="264" r:id="rId8"/>
    <p:sldId id="266" r:id="rId9"/>
    <p:sldId id="265" r:id="rId10"/>
    <p:sldId id="267" r:id="rId11"/>
    <p:sldId id="268" r:id="rId12"/>
    <p:sldId id="269" r:id="rId13"/>
    <p:sldId id="271" r:id="rId14"/>
    <p:sldId id="270" r:id="rId15"/>
    <p:sldId id="274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71F4E"/>
    <a:srgbClr val="22295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5" d="100"/>
          <a:sy n="75" d="100"/>
        </p:scale>
        <p:origin x="936" y="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988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7080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64791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22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023463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512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764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84504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186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67938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DC80AA-49A8-4FD1-A203-319E43F7AFE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945375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DC80AA-49A8-4FD1-A203-319E43F7AFE7}" type="datetimeFigureOut">
              <a:rPr lang="en-GB" smtClean="0"/>
              <a:t>08/12/2019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1713F-427D-41EB-979B-0608945269E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8320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1268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949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1687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772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7088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144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718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77757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5310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246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8040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Picture 1" descr="Roman-Army-Facts-Featured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6" r="23530"/>
          <a:stretch/>
        </p:blipFill>
        <p:spPr>
          <a:xfrm>
            <a:off x="0" y="1076780"/>
            <a:ext cx="9144000" cy="4899696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7881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84997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4443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33531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Roger default arial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ctr">
          <a:defRPr sz="4000" dirty="0" smtClean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9FF288E5-9992-407A-905F-563B7DD55C3C}" vid="{E0D30A26-16A6-451A-8448-B509A09A8C6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Roger Default</Template>
  <TotalTime>59</TotalTime>
  <Words>0</Words>
  <Application>Microsoft Office PowerPoint</Application>
  <PresentationFormat>On-screen Show (4:3)</PresentationFormat>
  <Paragraphs>0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Roger default arial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TABS 2</dc:creator>
  <cp:lastModifiedBy>Graham</cp:lastModifiedBy>
  <cp:revision>9</cp:revision>
  <dcterms:created xsi:type="dcterms:W3CDTF">2019-12-04T12:50:46Z</dcterms:created>
  <dcterms:modified xsi:type="dcterms:W3CDTF">2019-12-08T15:01:30Z</dcterms:modified>
</cp:coreProperties>
</file>