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5" r:id="rId4"/>
    <p:sldId id="266" r:id="rId5"/>
    <p:sldId id="260" r:id="rId6"/>
    <p:sldId id="267" r:id="rId7"/>
    <p:sldId id="264" r:id="rId8"/>
    <p:sldId id="263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95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Roger 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</dc:creator>
  <cp:lastModifiedBy>Graham</cp:lastModifiedBy>
  <cp:revision>22</cp:revision>
  <dcterms:created xsi:type="dcterms:W3CDTF">2019-11-09T18:14:04Z</dcterms:created>
  <dcterms:modified xsi:type="dcterms:W3CDTF">2019-12-08T20:00:12Z</dcterms:modified>
</cp:coreProperties>
</file>