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58" r:id="rId4"/>
    <p:sldId id="260" r:id="rId5"/>
    <p:sldId id="264" r:id="rId6"/>
    <p:sldId id="265" r:id="rId7"/>
    <p:sldId id="266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F4E"/>
    <a:srgbClr val="222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6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6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1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0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39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5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7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324573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33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5</cp:revision>
  <dcterms:created xsi:type="dcterms:W3CDTF">2019-12-04T12:50:46Z</dcterms:created>
  <dcterms:modified xsi:type="dcterms:W3CDTF">2019-12-09T15:15:24Z</dcterms:modified>
</cp:coreProperties>
</file>