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1B2D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5" d="100"/>
          <a:sy n="75" d="100"/>
        </p:scale>
        <p:origin x="936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15/12/2019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3988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15/12/2019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708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15/12/2019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479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15/12/2019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22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15/12/2019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346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15/12/2019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512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15/12/2019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7648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15/12/2019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8450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15/12/2019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3118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15/12/2019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7938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15/12/2019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537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C80AA-49A8-4FD1-A203-319E43F7AFE7}" type="datetimeFigureOut">
              <a:rPr lang="en-GB" smtClean="0"/>
              <a:t>15/12/2019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3202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4897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824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7984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2151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8387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0751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9075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9104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oger Default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sz="4000"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9FF288E5-9992-407A-905F-563B7DD55C3C}" vid="{E0D30A26-16A6-451A-8448-B509A09A8C6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 Default</Template>
  <TotalTime>215</TotalTime>
  <Words>0</Words>
  <Application>Microsoft Office PowerPoint</Application>
  <PresentationFormat>On-screen Show (4:3)</PresentationFormat>
  <Paragraphs>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Roger Default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Claire</dc:creator>
  <cp:lastModifiedBy>Graham</cp:lastModifiedBy>
  <cp:revision>22</cp:revision>
  <dcterms:created xsi:type="dcterms:W3CDTF">2019-11-09T18:14:04Z</dcterms:created>
  <dcterms:modified xsi:type="dcterms:W3CDTF">2019-12-15T20:25:47Z</dcterms:modified>
</cp:coreProperties>
</file>