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B2D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5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7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215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</dc:creator>
  <cp:lastModifiedBy>Graham</cp:lastModifiedBy>
  <cp:revision>22</cp:revision>
  <dcterms:created xsi:type="dcterms:W3CDTF">2019-11-09T18:14:04Z</dcterms:created>
  <dcterms:modified xsi:type="dcterms:W3CDTF">2019-12-15T20:25:47Z</dcterms:modified>
</cp:coreProperties>
</file>