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65" r:id="rId6"/>
    <p:sldId id="262" r:id="rId7"/>
    <p:sldId id="264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F4E"/>
    <a:srgbClr val="222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6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1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3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29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45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1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6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679162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83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9</cp:revision>
  <dcterms:created xsi:type="dcterms:W3CDTF">2019-12-04T12:50:46Z</dcterms:created>
  <dcterms:modified xsi:type="dcterms:W3CDTF">2019-12-22T16:15:26Z</dcterms:modified>
</cp:coreProperties>
</file>