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1068" y="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7EF84-706C-4F10-9E0C-C4CFCAA89C2E}" type="datetimeFigureOut">
              <a:rPr lang="en-US" smtClean="0"/>
              <a:t>12/22/2019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78F25-0659-49A2-920C-2111E10B39B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7EF84-706C-4F10-9E0C-C4CFCAA89C2E}" type="datetimeFigureOut">
              <a:rPr lang="en-US" smtClean="0"/>
              <a:t>12/22/2019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78F25-0659-49A2-920C-2111E10B39B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7EF84-706C-4F10-9E0C-C4CFCAA89C2E}" type="datetimeFigureOut">
              <a:rPr lang="en-US" smtClean="0"/>
              <a:t>12/22/2019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78F25-0659-49A2-920C-2111E10B39B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7EF84-706C-4F10-9E0C-C4CFCAA89C2E}" type="datetimeFigureOut">
              <a:rPr lang="en-US" smtClean="0"/>
              <a:t>12/22/2019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78F25-0659-49A2-920C-2111E10B39B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7EF84-706C-4F10-9E0C-C4CFCAA89C2E}" type="datetimeFigureOut">
              <a:rPr lang="en-US" smtClean="0"/>
              <a:t>12/22/2019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78F25-0659-49A2-920C-2111E10B39B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7EF84-706C-4F10-9E0C-C4CFCAA89C2E}" type="datetimeFigureOut">
              <a:rPr lang="en-US" smtClean="0"/>
              <a:t>12/22/2019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78F25-0659-49A2-920C-2111E10B39B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7EF84-706C-4F10-9E0C-C4CFCAA89C2E}" type="datetimeFigureOut">
              <a:rPr lang="en-US" smtClean="0"/>
              <a:t>12/22/2019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78F25-0659-49A2-920C-2111E10B39B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7EF84-706C-4F10-9E0C-C4CFCAA89C2E}" type="datetimeFigureOut">
              <a:rPr lang="en-US" smtClean="0"/>
              <a:t>12/22/2019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78F25-0659-49A2-920C-2111E10B39B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7EF84-706C-4F10-9E0C-C4CFCAA89C2E}" type="datetimeFigureOut">
              <a:rPr lang="en-US" smtClean="0"/>
              <a:t>12/22/2019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78F25-0659-49A2-920C-2111E10B39B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7EF84-706C-4F10-9E0C-C4CFCAA89C2E}" type="datetimeFigureOut">
              <a:rPr lang="en-US" smtClean="0"/>
              <a:t>12/22/2019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78F25-0659-49A2-920C-2111E10B39B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7EF84-706C-4F10-9E0C-C4CFCAA89C2E}" type="datetimeFigureOut">
              <a:rPr lang="en-US" smtClean="0"/>
              <a:t>12/22/2019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78F25-0659-49A2-920C-2111E10B39B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87EF84-706C-4F10-9E0C-C4CFCAA89C2E}" type="datetimeFigureOut">
              <a:rPr lang="en-US" smtClean="0"/>
              <a:t>12/22/2019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A78F25-0659-49A2-920C-2111E10B39B8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Claire\Documents\Micah Series Building Block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Content Placeholder 3" descr="TN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4282" y="214290"/>
            <a:ext cx="8715436" cy="6429420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Content Placeholder 3" descr="TN3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4282" y="214290"/>
            <a:ext cx="8715436" cy="6429420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Content Placeholder 3" descr="TN4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4282" y="285728"/>
            <a:ext cx="8715436" cy="6215106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Content Placeholder 3" descr="TN5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4282" y="285728"/>
            <a:ext cx="8572560" cy="6286544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Content Placeholder 3" descr="TN6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4282" y="142852"/>
            <a:ext cx="8715436" cy="6572296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Content Placeholder 3" descr="TN7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2844" y="0"/>
            <a:ext cx="9001155" cy="6858000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0</Words>
  <Application>Microsoft Office PowerPoint</Application>
  <PresentationFormat>On-screen Show (4:3)</PresentationFormat>
  <Paragraphs>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Graham</cp:lastModifiedBy>
  <cp:revision>2</cp:revision>
  <dcterms:created xsi:type="dcterms:W3CDTF">2019-12-22T15:29:52Z</dcterms:created>
  <dcterms:modified xsi:type="dcterms:W3CDTF">2019-12-22T19:47:26Z</dcterms:modified>
</cp:coreProperties>
</file>