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6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7EF84-706C-4F10-9E0C-C4CFCAA89C2E}" type="datetimeFigureOut">
              <a:rPr lang="en-US" smtClean="0"/>
              <a:t>12/22/2019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8F25-0659-49A2-920C-2111E10B39B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laire\Documents\Micah Series Building Bloc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TN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8715436" cy="64294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TN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8715436" cy="64294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TN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715436" cy="621510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TN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572560" cy="628654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TN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52"/>
            <a:ext cx="8715436" cy="657229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TN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0"/>
            <a:ext cx="9001155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Graham</cp:lastModifiedBy>
  <cp:revision>2</cp:revision>
  <dcterms:created xsi:type="dcterms:W3CDTF">2019-12-22T15:29:52Z</dcterms:created>
  <dcterms:modified xsi:type="dcterms:W3CDTF">2019-12-22T19:47:26Z</dcterms:modified>
</cp:coreProperties>
</file>