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29/12/2019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29/12/2019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29/12/2019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29/12/2019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23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156" y="0"/>
            <a:ext cx="48457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65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5955" cy="6920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815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494" y="-3087"/>
            <a:ext cx="5494587" cy="68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36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5</cp:revision>
  <dcterms:created xsi:type="dcterms:W3CDTF">2016-11-30T15:53:44Z</dcterms:created>
  <dcterms:modified xsi:type="dcterms:W3CDTF">2019-12-29T15:47:57Z</dcterms:modified>
</cp:coreProperties>
</file>