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1" r:id="rId3"/>
    <p:sldId id="257" r:id="rId4"/>
    <p:sldId id="258" r:id="rId5"/>
    <p:sldId id="259" r:id="rId6"/>
    <p:sldId id="262" r:id="rId7"/>
    <p:sldId id="260" r:id="rId8"/>
    <p:sldId id="266" r:id="rId9"/>
    <p:sldId id="263" r:id="rId10"/>
    <p:sldId id="264" r:id="rId11"/>
    <p:sldId id="265" r:id="rId12"/>
  </p:sldIdLst>
  <p:sldSz cx="12192000" cy="6858000"/>
  <p:notesSz cx="10018713" cy="68881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5" autoAdjust="0"/>
    <p:restoredTop sz="94660"/>
  </p:normalViewPr>
  <p:slideViewPr>
    <p:cSldViewPr snapToGrid="0">
      <p:cViewPr varScale="1">
        <p:scale>
          <a:sx n="75" d="100"/>
          <a:sy n="75" d="100"/>
        </p:scale>
        <p:origin x="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41442" cy="345604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74952" y="1"/>
            <a:ext cx="4341442" cy="345604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F3A4ACF6-BC6B-4C2B-95F7-36E2B78EF811}" type="datetimeFigureOut">
              <a:rPr lang="en-GB" smtClean="0"/>
              <a:t>05/01/2020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41638" y="860425"/>
            <a:ext cx="4135437" cy="2325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1872" y="3314928"/>
            <a:ext cx="8014970" cy="2712215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42560"/>
            <a:ext cx="4341442" cy="345603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74952" y="6542560"/>
            <a:ext cx="4341442" cy="345603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ABC4D5B6-DEEA-44EA-88E3-8911CB4BAF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576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DA625C-F89A-4074-9E5D-DE5CB0F388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2935438-1134-4717-A7A7-782CF44459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12CD4D9-DCE4-42DB-9129-E58FF6A1E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49873-62DF-4909-A70A-BC467506B73F}" type="datetimeFigureOut">
              <a:rPr lang="en-GB" smtClean="0"/>
              <a:t>05/01/2020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F81488A-A578-49DF-BA14-90E7FE4B0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6CD195B-F277-4B5E-A495-79036A888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6B939-DD06-4C9E-BA20-F50E7B9D40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0254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5156AA-2346-428A-901F-61ACF8607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EE625AE-69A7-4E96-B03C-E183265339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A9960BB-788C-4710-BB05-D2F60424C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49873-62DF-4909-A70A-BC467506B73F}" type="datetimeFigureOut">
              <a:rPr lang="en-GB" smtClean="0"/>
              <a:t>05/01/2020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DBB83C4-A824-4D20-B8E7-FCF3E023D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5EFA8C0-2B55-4485-8A1C-B613D416E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6B939-DD06-4C9E-BA20-F50E7B9D40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9337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47570A1-A7AD-43A3-A2BD-D624B24E97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162D708-C2E7-4B19-A132-C0D4ACFAED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5C59B47-D476-4FB1-A92C-3DBA3A8D1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49873-62DF-4909-A70A-BC467506B73F}" type="datetimeFigureOut">
              <a:rPr lang="en-GB" smtClean="0"/>
              <a:t>05/01/2020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4229806-34FD-4384-951B-62A1A330C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E3FD0BA-18F1-4BA3-BA31-A1BFC66B4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6B939-DD06-4C9E-BA20-F50E7B9D40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983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9FF6FF-5282-46A0-9199-7F352DDB6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A4E82CC-F299-4D1E-AFCA-8C62E54C20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9C4ECFB-67CB-4DA9-9F68-C5E9D43DB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49873-62DF-4909-A70A-BC467506B73F}" type="datetimeFigureOut">
              <a:rPr lang="en-GB" smtClean="0"/>
              <a:t>05/01/2020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FCF416-AFEB-459D-96F3-147B00ADB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CD5E4E3-DC71-400D-A471-064BF6428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6B939-DD06-4C9E-BA20-F50E7B9D40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2794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0905DC-6163-4189-8E2F-E28A977D5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5146795-86F5-48CE-8A3D-42712F04B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24CE5D8-8CA2-413D-9818-6FCFD053E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49873-62DF-4909-A70A-BC467506B73F}" type="datetimeFigureOut">
              <a:rPr lang="en-GB" smtClean="0"/>
              <a:t>05/01/2020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9A4BFA3-B72C-4C90-B2BA-3879E1F18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696B89F-F40F-4246-8A25-456C56583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6B939-DD06-4C9E-BA20-F50E7B9D40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4235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C2CD9F-83DB-4D22-A702-6424DC21D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737CD14-9BC7-4917-A0A1-5D33FC87F7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C6EB8AB-44D9-419A-B0FA-02D07FAA5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67E5C15-49CB-4B48-8BE9-EFED104C5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49873-62DF-4909-A70A-BC467506B73F}" type="datetimeFigureOut">
              <a:rPr lang="en-GB" smtClean="0"/>
              <a:t>05/01/2020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68D40FC-F5CF-4DB6-B9C9-780890D61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25C1FA8-E9A3-490E-8495-033782D66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6B939-DD06-4C9E-BA20-F50E7B9D40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7764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B73C5A-1192-452B-9760-0B775DBC9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B9D0134-8D5E-41EE-BEE5-A71A902EB1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00AB0CF-B8BF-4D1C-B061-847FADEA8D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FA3F7B4-F82C-4FF0-8B32-F8503B56A2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EA07D2D-A986-4D8D-96E3-1250DB6B40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6124E8A-E870-4B3D-82B0-96005043B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49873-62DF-4909-A70A-BC467506B73F}" type="datetimeFigureOut">
              <a:rPr lang="en-GB" smtClean="0"/>
              <a:t>05/01/2020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0B2045E-1C50-4766-9E16-69325432A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B701541-187A-4E12-AB8B-054A71602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6B939-DD06-4C9E-BA20-F50E7B9D40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4732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DDD63D-0E56-483E-B4CC-1A1C62EFB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3458D99-A4A4-40BE-B712-892DB970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49873-62DF-4909-A70A-BC467506B73F}" type="datetimeFigureOut">
              <a:rPr lang="en-GB" smtClean="0"/>
              <a:t>05/01/2020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9265BF8-260B-4091-9888-36D776DF2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D548B0A-E722-465F-914E-F935E860D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6B939-DD06-4C9E-BA20-F50E7B9D40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386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D858F4F-BB54-48A3-B21A-005C1209A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49873-62DF-4909-A70A-BC467506B73F}" type="datetimeFigureOut">
              <a:rPr lang="en-GB" smtClean="0"/>
              <a:t>05/01/2020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5736A78-208C-4F19-AE3B-D4C2248BC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6918814-B39C-47A5-A649-CCF3B6D87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6B939-DD06-4C9E-BA20-F50E7B9D40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489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8FFBFE-CA42-4F67-A496-38BCB3C75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BB728F4-C0AA-498A-956F-28607F8CB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225644B-FA44-40CC-A618-7FAAAED3ED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4AB93C7-A055-4CC5-8065-BCD02B103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49873-62DF-4909-A70A-BC467506B73F}" type="datetimeFigureOut">
              <a:rPr lang="en-GB" smtClean="0"/>
              <a:t>05/01/2020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45419DB-761B-416F-8123-CD5EDE267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C6AA2A1-5109-4EEF-A655-C7EED2FA5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6B939-DD06-4C9E-BA20-F50E7B9D40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75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901EBB-0A8A-48FA-BB9D-76859783E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62CD0F0-2FF9-45D8-9280-9CEF747DDF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9764E68-3A61-4ACA-B6F8-62D935A88B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0A8F76C-77FA-4473-88E6-26103907E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49873-62DF-4909-A70A-BC467506B73F}" type="datetimeFigureOut">
              <a:rPr lang="en-GB" smtClean="0"/>
              <a:t>05/01/2020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BDE2129-200B-461F-B7C4-CF6AC3438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2D5FCEB-2E8C-4336-8268-C6B5E0188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6B939-DD06-4C9E-BA20-F50E7B9D40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400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CD278F4-DD6C-4F90-AFB7-5AAD4F268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2C32E58-D033-4F76-A896-0DA0CF358D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369B6BA-9CAA-49C1-BD2A-D861DF4112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49873-62DF-4909-A70A-BC467506B73F}" type="datetimeFigureOut">
              <a:rPr lang="en-GB" smtClean="0"/>
              <a:t>05/01/2020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35624BF-48EA-4BA4-953E-2E9AB9690D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C8E3D3A-A40E-410D-9AAC-7944012A2D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6B939-DD06-4C9E-BA20-F50E7B9D40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9571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xmlns="" id="{7C694F0C-1544-4944-92D2-DA3162DE57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429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755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86D6CDC-B1AC-433A-9D27-C3F46E77C3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333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728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092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960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902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622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709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237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567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Owen James</dc:creator>
  <cp:lastModifiedBy>Graham</cp:lastModifiedBy>
  <cp:revision>11</cp:revision>
  <cp:lastPrinted>2020-01-04T23:00:55Z</cp:lastPrinted>
  <dcterms:created xsi:type="dcterms:W3CDTF">2020-01-04T22:13:48Z</dcterms:created>
  <dcterms:modified xsi:type="dcterms:W3CDTF">2020-01-05T15:10:44Z</dcterms:modified>
</cp:coreProperties>
</file>