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1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106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FD64F-164C-41E1-A7D7-D5749AE5133C}" type="datetimeFigureOut">
              <a:rPr lang="en-GB" smtClean="0"/>
              <a:t>02/01/2020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2C33-FFC1-450F-AC5B-505586957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048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FD64F-164C-41E1-A7D7-D5749AE5133C}" type="datetimeFigureOut">
              <a:rPr lang="en-GB" smtClean="0"/>
              <a:t>02/01/2020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2C33-FFC1-450F-AC5B-505586957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933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FD64F-164C-41E1-A7D7-D5749AE5133C}" type="datetimeFigureOut">
              <a:rPr lang="en-GB" smtClean="0"/>
              <a:t>02/01/2020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2C33-FFC1-450F-AC5B-505586957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637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FD64F-164C-41E1-A7D7-D5749AE5133C}" type="datetimeFigureOut">
              <a:rPr lang="en-GB" smtClean="0"/>
              <a:t>02/01/2020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2C33-FFC1-450F-AC5B-505586957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353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FD64F-164C-41E1-A7D7-D5749AE5133C}" type="datetimeFigureOut">
              <a:rPr lang="en-GB" smtClean="0"/>
              <a:t>02/01/2020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2C33-FFC1-450F-AC5B-505586957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106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FD64F-164C-41E1-A7D7-D5749AE5133C}" type="datetimeFigureOut">
              <a:rPr lang="en-GB" smtClean="0"/>
              <a:t>02/01/2020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2C33-FFC1-450F-AC5B-505586957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690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FD64F-164C-41E1-A7D7-D5749AE5133C}" type="datetimeFigureOut">
              <a:rPr lang="en-GB" smtClean="0"/>
              <a:t>02/01/2020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2C33-FFC1-450F-AC5B-505586957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300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FD64F-164C-41E1-A7D7-D5749AE5133C}" type="datetimeFigureOut">
              <a:rPr lang="en-GB" smtClean="0"/>
              <a:t>02/01/2020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2C33-FFC1-450F-AC5B-505586957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986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FD64F-164C-41E1-A7D7-D5749AE5133C}" type="datetimeFigureOut">
              <a:rPr lang="en-GB" smtClean="0"/>
              <a:t>02/01/2020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2C33-FFC1-450F-AC5B-505586957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908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FD64F-164C-41E1-A7D7-D5749AE5133C}" type="datetimeFigureOut">
              <a:rPr lang="en-GB" smtClean="0"/>
              <a:t>02/01/2020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2C33-FFC1-450F-AC5B-505586957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192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FD64F-164C-41E1-A7D7-D5749AE5133C}" type="datetimeFigureOut">
              <a:rPr lang="en-GB" smtClean="0"/>
              <a:t>02/01/2020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2C33-FFC1-450F-AC5B-505586957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973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FD64F-164C-41E1-A7D7-D5749AE5133C}" type="datetimeFigureOut">
              <a:rPr lang="en-GB" smtClean="0"/>
              <a:t>02/01/2020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B2C33-FFC1-450F-AC5B-505586957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880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273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207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379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517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319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Graham</dc:creator>
  <cp:lastModifiedBy>Graham</cp:lastModifiedBy>
  <cp:revision>5</cp:revision>
  <dcterms:created xsi:type="dcterms:W3CDTF">2016-11-30T15:53:44Z</dcterms:created>
  <dcterms:modified xsi:type="dcterms:W3CDTF">2020-01-02T11:43:48Z</dcterms:modified>
</cp:coreProperties>
</file>