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0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laire\Desktop\Ephesians 6 12-01-20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73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aire\Desktop\Ephesians 6 12-01-20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25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laire\Desktop\Ephesians 6 12-01-20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8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laire\Desktop\Ephesians 6 12-01-20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laire\Desktop\Ephesians 6 12-01-20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24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laire\Desktop\Ephesians 6 12-01-20\Slid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4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laire\Desktop\Ephesians 6 12-01-20\Slid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8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74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7</cp:revision>
  <dcterms:created xsi:type="dcterms:W3CDTF">2020-01-07T17:20:12Z</dcterms:created>
  <dcterms:modified xsi:type="dcterms:W3CDTF">2020-01-12T15:26:34Z</dcterms:modified>
</cp:coreProperties>
</file>